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48" y="83573"/>
            <a:ext cx="8966869" cy="1665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96" y="5683093"/>
            <a:ext cx="8966869" cy="109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150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Shrestha, Sudhir</dc:creator>
  <cp:lastModifiedBy>Shrestha</cp:lastModifiedBy>
  <cp:revision>4</cp:revision>
  <dcterms:created xsi:type="dcterms:W3CDTF">2006-08-16T00:00:00Z</dcterms:created>
  <dcterms:modified xsi:type="dcterms:W3CDTF">2016-06-30T18:34:59Z</dcterms:modified>
</cp:coreProperties>
</file>